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abc6352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abc6352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a756f30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a756f30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1dd5fbdb1b70ff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1dd5fbdb1b70ff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a756f30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a756f30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dae4b90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dae4b9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abc6352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abc6352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abc6352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abc6352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b9e490a3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b9e490a3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222f3619f6451b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222f3619f6451b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613750"/>
            <a:ext cx="8123100" cy="22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4770 Final Project: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 data comparison of Free vs Paid games</a:t>
            </a:r>
            <a:r>
              <a:rPr lang="en" sz="3000"/>
              <a:t> </a:t>
            </a:r>
            <a:endParaRPr sz="30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 Damien Teston, Deep Dabhi, Andres Gal’lino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Application to Real Life</a:t>
            </a:r>
            <a:endParaRPr b="1"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632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consumers and game developers use this data?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For consumers:</a:t>
            </a:r>
            <a:endParaRPr i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Better purchasing decisions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Discover personal high-value games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For developers and studios:</a:t>
            </a:r>
            <a:endParaRPr i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Insight on game success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Market trends/target marketing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Pricing strategies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Improve the steam platform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975" y="1802075"/>
            <a:ext cx="3916326" cy="276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0" y="1090400"/>
            <a:ext cx="4690800" cy="31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</a:t>
            </a:r>
            <a:endParaRPr b="1"/>
          </a:p>
          <a:p>
            <a:pPr indent="-304165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Games can be expensive, especially with frequent purchases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There are many more successful free games as of late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Project goal</a:t>
            </a:r>
            <a:endParaRPr/>
          </a:p>
          <a:p>
            <a:pPr indent="-304165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Are free games enough to fulfill players?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What do free games have to offer and how do they compete with paid games?</a:t>
            </a:r>
            <a:endParaRPr/>
          </a:p>
          <a:p>
            <a:pPr indent="-315397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22933"/>
              <a:buFont typeface="Arial"/>
              <a:buChar char="-"/>
            </a:pPr>
            <a:r>
              <a:rPr lang="en" sz="1308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The goal of this project is to analyze whether free games are enough to fulfill players based on player engagement data, review statistics, and popularity metrics.</a:t>
            </a:r>
            <a:endParaRPr sz="1608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399450" y="1017725"/>
            <a:ext cx="2744400" cy="30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Tools used</a:t>
            </a:r>
            <a:endParaRPr b="1"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Tableau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Juypterlabs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Techniques</a:t>
            </a:r>
            <a:r>
              <a:rPr b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used</a:t>
            </a:r>
            <a:endParaRPr b="1"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orrelation analysis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Predictive modeling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cleaning and preprocessing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K clustering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475" y="3730350"/>
            <a:ext cx="2481650" cy="107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4938" y="2385501"/>
            <a:ext cx="1617373" cy="1078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Questions</a:t>
            </a:r>
            <a:endParaRPr b="1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312100"/>
            <a:ext cx="72315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</a:t>
            </a:r>
            <a:r>
              <a:rPr b="1" lang="en"/>
              <a:t>qualifies as a success for whether a free game is sufficient?</a:t>
            </a:r>
            <a:endParaRPr b="1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Player activity/retention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Review scores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How do genres influence success?</a:t>
            </a:r>
            <a:endParaRPr b="1"/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Certain genres may thrive in free-to-play models while others may do better as paid releases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37900" y="203850"/>
            <a:ext cx="80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Approach</a:t>
            </a:r>
            <a:endParaRPr b="1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0" y="817400"/>
            <a:ext cx="2954100" cy="3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Using Kaggle we mined 110,000</a:t>
            </a:r>
            <a:r>
              <a:rPr lang="en" sz="1400"/>
              <a:t> games covering a wide range of genres such as shooters, RPGs, strategy, co-op, MMOs, roguelikes, open-world</a:t>
            </a:r>
            <a:endParaRPr sz="14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585" y="3131925"/>
            <a:ext cx="2292050" cy="1719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" name="Google Shape;83;p16"/>
          <p:cNvSpPr txBox="1"/>
          <p:nvPr/>
        </p:nvSpPr>
        <p:spPr>
          <a:xfrm>
            <a:off x="3351775" y="203850"/>
            <a:ext cx="2811300" cy="4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</a:t>
            </a:r>
            <a:r>
              <a:rPr b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Free: </a:t>
            </a:r>
            <a:endParaRPr b="1"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 Finals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Counter-Strike 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World of Tanks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Umamusume Pretty Derby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Warframe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Apex Legends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Destiny 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DOTA 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Team Fortress 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Path of Exile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Marvel Rivals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Crab Game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Overwatch 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Quake Champions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Supervive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597750" y="203850"/>
            <a:ext cx="2811300" cy="4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Paid:</a:t>
            </a:r>
            <a:endParaRPr b="1"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Helldivers 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Lethal Company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Clair Obscur: Expedition 33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Hades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Garry’s Mod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Baldur’s Gate 3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Elden Ring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Fallout 4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Red Dead Redemption 2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Cyberpunk 2077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Hollow Knight: Silksong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Monster Hunter Wilds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Black Myth: Wukong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Lord of the Rings: Gollum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roxima Nova"/>
              <a:buChar char="-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Battlefield 2042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950" y="1788537"/>
            <a:ext cx="844326" cy="12664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950" y="445147"/>
            <a:ext cx="844326" cy="12665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5950" y="3131925"/>
            <a:ext cx="844325" cy="12688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Model 	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600" y="1668825"/>
            <a:ext cx="2201100" cy="283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039" y="1577598"/>
            <a:ext cx="3230687" cy="28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11700" y="1419888"/>
            <a:ext cx="2986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analysis shows that free games can achieve high popularity despite having no cost, and some low-priced paid games behave similarly to free games in terms of user reviews. Paid games display more diversity, indicating that price alone doesn’t determine user reception.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572000" y="270500"/>
            <a:ext cx="43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Player Count Results</a:t>
            </a:r>
            <a:endParaRPr b="1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310775" y="1213425"/>
            <a:ext cx="46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some bar charts depicting the player count during important parts of a games life.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Based on how launch, peak, and current player counts look we can infer </a:t>
            </a:r>
            <a:r>
              <a:rPr lang="en"/>
              <a:t>that</a:t>
            </a:r>
            <a:r>
              <a:rPr lang="en"/>
              <a:t> while </a:t>
            </a:r>
            <a:r>
              <a:rPr lang="en"/>
              <a:t>initially</a:t>
            </a:r>
            <a:r>
              <a:rPr lang="en"/>
              <a:t> paid games will have a greater player count and in turn reach more people during its </a:t>
            </a:r>
            <a:r>
              <a:rPr lang="en"/>
              <a:t>initial</a:t>
            </a:r>
            <a:r>
              <a:rPr lang="en"/>
              <a:t> run. These tend to drop off as the game lives on and we see that free games retain their player base past their inception.</a:t>
            </a:r>
            <a:endParaRPr/>
          </a:p>
        </p:txBody>
      </p:sp>
      <p:pic>
        <p:nvPicPr>
          <p:cNvPr id="103" name="Google Shape;103;p18" title="Dashboard 1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25" y="270512"/>
            <a:ext cx="3984326" cy="4602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09225" y="29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Results</a:t>
            </a:r>
            <a:endParaRPr b="1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305300" y="966225"/>
            <a:ext cx="4437600" cy="3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 on the left depicts review </a:t>
            </a:r>
            <a:r>
              <a:rPr lang="en"/>
              <a:t>sentimentality</a:t>
            </a:r>
            <a:r>
              <a:rPr lang="en"/>
              <a:t> for </a:t>
            </a:r>
            <a:r>
              <a:rPr lang="en"/>
              <a:t>individual</a:t>
            </a:r>
            <a:r>
              <a:rPr lang="en"/>
              <a:t> games while the right </a:t>
            </a:r>
            <a:r>
              <a:rPr lang="en"/>
              <a:t>tallies</a:t>
            </a:r>
            <a:r>
              <a:rPr lang="en"/>
              <a:t> for every game of that type the lower scoring the worse the reviews.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Based on this we see that on average paid games are reviewed better. If we take a look at the left chart we see that paid games do have more “outliers” within that data with 3 of their 15 being rated below 0.5 </a:t>
            </a:r>
            <a:r>
              <a:rPr lang="en"/>
              <a:t>compared</a:t>
            </a:r>
            <a:r>
              <a:rPr lang="en"/>
              <a:t> to free games with 1 out of 15 but for the purposes of this set of data we conclude that paid games are reviewed as “better”.</a:t>
            </a:r>
            <a:endParaRPr/>
          </a:p>
        </p:txBody>
      </p:sp>
      <p:pic>
        <p:nvPicPr>
          <p:cNvPr id="110" name="Google Shape;110;p19" title="Sheet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775"/>
            <a:ext cx="1458800" cy="485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19" title="Sheet 5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500" y="144775"/>
            <a:ext cx="1458800" cy="485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648200" y="445025"/>
            <a:ext cx="41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Genre Results</a:t>
            </a:r>
            <a:endParaRPr b="1"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770125" y="1152475"/>
            <a:ext cx="40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word maps the tags associated with the games. The larger the word, the more times it was linked to a game from that dataset.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can see that paid titles have a lot more diversity with its </a:t>
            </a:r>
            <a:r>
              <a:rPr lang="en"/>
              <a:t>selection having many broad genres</a:t>
            </a:r>
            <a:r>
              <a:rPr lang="en"/>
              <a:t>. Free games are more </a:t>
            </a:r>
            <a:r>
              <a:rPr lang="en"/>
              <a:t>restricted,</a:t>
            </a:r>
            <a:r>
              <a:rPr lang="en"/>
              <a:t> being dominated with action, shooter, and team based tags.</a:t>
            </a:r>
            <a:endParaRPr/>
          </a:p>
        </p:txBody>
      </p:sp>
      <p:pic>
        <p:nvPicPr>
          <p:cNvPr id="118" name="Google Shape;118;p20" title="Dashboard 2.png"/>
          <p:cNvPicPr preferRelativeResize="0"/>
          <p:nvPr/>
        </p:nvPicPr>
        <p:blipFill rotWithShape="1">
          <a:blip r:embed="rId3">
            <a:alphaModFix/>
          </a:blip>
          <a:srcRect b="0" l="0" r="37421" t="0"/>
          <a:stretch/>
        </p:blipFill>
        <p:spPr>
          <a:xfrm>
            <a:off x="187100" y="214675"/>
            <a:ext cx="4461100" cy="461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28850" y="1017725"/>
            <a:ext cx="82863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50"/>
              <a:t>A</a:t>
            </a:r>
            <a:r>
              <a:rPr b="1" lang="en" sz="3250"/>
              <a:t>re free games good enough? </a:t>
            </a:r>
            <a:endParaRPr b="1" sz="3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50"/>
              <a:t>People question whether they even have to buy games considering Steam offers many of them for free. </a:t>
            </a:r>
            <a:r>
              <a:rPr b="1" lang="en" sz="2350"/>
              <a:t>Based on our data, free to play game titles consistently delivered equal or greater long term value compared to paid games.</a:t>
            </a:r>
            <a:endParaRPr b="1" sz="2350"/>
          </a:p>
          <a:p>
            <a:pPr indent="-3218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350"/>
              <a:t>Maintains a large and stable player base, while paid titles tend to decline after launch</a:t>
            </a:r>
            <a:endParaRPr sz="2350"/>
          </a:p>
          <a:p>
            <a:pPr indent="-3218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350"/>
              <a:t>Genre also matters more than price</a:t>
            </a:r>
            <a:endParaRPr sz="2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50"/>
              <a:t>For many players, free games offer comparable enjoyment and long term engagement without the upfront cost. Paying for games is often not necessary to get high value, h</a:t>
            </a:r>
            <a:r>
              <a:rPr lang="en" sz="2350"/>
              <a:t>owever, </a:t>
            </a:r>
            <a:r>
              <a:rPr b="1" lang="en" sz="2350"/>
              <a:t>paid games may offer something that free games may not.</a:t>
            </a:r>
            <a:endParaRPr b="1" sz="2350"/>
          </a:p>
          <a:p>
            <a:pPr indent="-3218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350"/>
              <a:t>Certain genres (FPS, MOBAs, Team Multiplayer) thrive in F2P models</a:t>
            </a:r>
            <a:endParaRPr sz="2350"/>
          </a:p>
          <a:p>
            <a:pPr indent="-3218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350"/>
              <a:t>Others (RPGs, Story-driven games, single-player titles) perform better as paid releases</a:t>
            </a:r>
            <a:endParaRPr sz="2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